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68" r:id="rId10"/>
    <p:sldId id="269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7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EBA5A9-7CB9-1AF3-6713-DE59BCFEF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6C3852-65F0-18AA-69F9-65595699B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94D1611-50D6-6BAF-B945-819AFED0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1907FBD-75EF-EFC6-72EE-7B1867F3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3DA5B82-EF72-4669-8926-19DA1426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2F571B-E8D2-0A4C-3DF1-F5FDBE5B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90A752E-1C26-8FE5-6A7C-BBC30EC19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87788D5-C95F-768C-776D-3E169452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A9071EB-8537-76E4-B15F-C81264F1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A899582-F804-FE6C-908B-80CBEDB6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DDDD85D-713C-1800-8BD7-5532A8848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82FBDEB-7BD4-BCB2-4153-88E7A5E03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B7C5632-9E6A-2259-2548-0D0B6BA8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7613424-D5D7-FBBA-2D5A-51AC155F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EE7232-B00E-41FF-5AA4-A22FC06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0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527B68-1374-5E69-3668-1340C119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BDAB36-6895-73E0-4E40-67CBBA16A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87E6205-EF97-6F9E-CC87-FF71E283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96F7443-99F3-870A-5C42-011C4F42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227EE97-57B8-2C8B-EEB5-E5C960FC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8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22A972-9D16-4BAB-8D3C-F1514FBD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1106577-5103-A16E-3B03-3B009BDAA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6E6112F-CEA7-8ED0-7502-9A275689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E0C7526-6B13-1F1E-9671-C0EC37C2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1117BF1-4AB2-8B86-A94C-7C3443A7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072ED0-B1FD-B304-0195-89961051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8BFD6F5-DEAD-6A2F-3989-CEA8EBA9E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890F206-418F-7B97-8D9F-2EB5FFBE5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9145DD6-C555-5801-D350-349F7159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33D6A55-1E26-01BE-630D-43153878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1BEF1B-0CA3-21E4-6E09-30B96450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9FE420-0C97-F21F-402F-CC868C6C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39F93C3-9E51-4F71-E935-45A6DF2C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B17D096-84E2-D87F-4730-3CEA6FBC4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EC752E6-236F-1409-1AB8-A8E9049D4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BD5492DB-4BE0-3C01-5965-F141AA647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DE76A27-74FD-7AC7-A5EE-00A42639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EEEAB1A-A8F2-7B78-997E-5C27CD7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6A04CAE-FA00-9835-26C4-B81687A6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5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B9D5D4-2474-A5B9-5170-2B7BDF64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8DD73B5-79D4-52C5-3883-65920D1C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65FC49F-45FA-F4EC-C777-7D210402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F688FAF-0270-A225-6D94-6C5BCCD5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ECF81C1-72DD-DAC7-9E0B-BA103586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ABC1A27-A795-51FB-4AE0-1E58792F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582CBE0-6FDC-035E-531A-4B98228B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F21B61-F189-A39D-CD96-E4A9E7C6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0947AD5-95DD-7044-3E50-A2778162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7815599-EC2E-CC2F-DB86-1BD1B1FBE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CFF6896-CBC2-6A91-2AC8-03D5F2F1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C927A58-CACA-FEF9-8DBF-7138C137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FCDCB56-95E0-040B-C668-37FFD64E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4D77D7-3087-90C0-AAA6-BDC0F746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0B4D3158-0C88-FC29-5AFF-8176E47FF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7A08062-C557-9D06-DF7E-01649AD9C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D35BE13-89F3-F36E-A63F-E39818DF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7A3651E-9EE7-158E-ACB3-C55C5285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7ADF151-08AE-9653-DCC6-A8C85D51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2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0BB762D0-5EA0-4240-B75C-C89B63FE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B71D363-F01B-ECDC-8BBD-C48FF60B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CC6DACE-A3A4-D758-9B00-BE39B4594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BF01-3CDF-4987-8970-07C0D1491E52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C374519-C4D4-2F78-EBBC-E2531ECBC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B636A7-1911-B69D-CFEF-2C6311CD4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5106-68EE-4450-9421-CD993AF7A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5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087780-9B03-FCA8-B194-E25B60654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84A5665-8347-F298-C137-D28286123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C8E36A0-4198-43DE-EFFB-A9AA6491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854" cy="6858000"/>
          </a:xfrm>
          <a:prstGeom prst="rect">
            <a:avLst/>
          </a:prstGeom>
        </p:spPr>
      </p:pic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1D5B6014-4B6D-C048-C1A7-911936BCED35}"/>
              </a:ext>
            </a:extLst>
          </p:cNvPr>
          <p:cNvSpPr/>
          <p:nvPr/>
        </p:nvSpPr>
        <p:spPr>
          <a:xfrm>
            <a:off x="546100" y="5829300"/>
            <a:ext cx="4940300" cy="8636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2C3DCC-DB47-A7F4-8D5B-3E21587C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8C8FB3-AD13-B99E-4EA7-7CEA0D625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2D64B23-EBD7-7D96-7A88-0087EB80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" y="61442"/>
            <a:ext cx="11898385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E108EDD-0D04-75FE-2CA8-C30E4C9C9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5"/>
          <a:stretch/>
        </p:blipFill>
        <p:spPr>
          <a:xfrm>
            <a:off x="118872" y="0"/>
            <a:ext cx="12073128" cy="6871326"/>
          </a:xfrm>
          <a:prstGeom prst="rect">
            <a:avLst/>
          </a:prstGeom>
          <a:ln w="57150">
            <a:noFill/>
          </a:ln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284367A-6289-2283-C555-F51D1C545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7" y="2398013"/>
            <a:ext cx="455199" cy="395079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90881FD-2407-6C8C-011D-61E16C139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00" y="2840892"/>
            <a:ext cx="364688" cy="39507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7F6183B-BBC8-CA5D-A12D-1DEE573A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7" y="1955134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2A3B1E8-93CE-1BAE-5A1E-D36FCBCB8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23" y="1057716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9030F19-D789-6BD0-82F4-3EDC1D6C7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3" y="1605195"/>
            <a:ext cx="364688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4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62BA93F-BD57-1786-FF72-D9DFB4782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0"/>
            <a:ext cx="12100560" cy="6820302"/>
          </a:xfrm>
          <a:prstGeom prst="rect">
            <a:avLst/>
          </a:prstGeom>
          <a:ln w="38100">
            <a:noFill/>
          </a:ln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C5C3149-5FDF-110B-A4E8-CF1BA2385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106424"/>
            <a:ext cx="384083" cy="333356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7840CF5-C6F1-C6CF-652A-238169B82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401521"/>
            <a:ext cx="329802" cy="35728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B70E365-DEDF-A4CB-6DE2-E13740299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9" y="1919721"/>
            <a:ext cx="329802" cy="35728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95E6BA1-5D2A-9A96-0114-09CA510C1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1554480"/>
            <a:ext cx="329802" cy="3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7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40BC3F7-8F1E-A36B-FB61-42B60465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5829"/>
          </a:xfrm>
          <a:prstGeom prst="rect">
            <a:avLst/>
          </a:prstGeom>
          <a:ln w="38100">
            <a:noFill/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5402F47-0FD2-5FF7-4966-546778976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" y="2514600"/>
            <a:ext cx="329802" cy="357286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F822C2B-2BDD-4ACF-C8AF-2800E82DA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" y="777240"/>
            <a:ext cx="384083" cy="333356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9066EB8-D726-1CB3-9651-0912C8AD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03" y="2045208"/>
            <a:ext cx="384083" cy="3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8053CB3-9A53-0A7F-4697-CA8E2062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3"/>
          <a:stretch/>
        </p:blipFill>
        <p:spPr>
          <a:xfrm>
            <a:off x="146304" y="0"/>
            <a:ext cx="12045696" cy="6837272"/>
          </a:xfrm>
          <a:prstGeom prst="rect">
            <a:avLst/>
          </a:prstGeom>
          <a:ln w="38100"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172CC0E-444B-229C-2F45-7599A8A4F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6" y="2598982"/>
            <a:ext cx="384083" cy="33335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46782B8-C8D5-173D-1E5F-F35E4B6A9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6" y="1216152"/>
            <a:ext cx="384083" cy="333356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AB638C7-9DE5-FDAD-0097-E2D79FAE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5" y="2953335"/>
            <a:ext cx="384083" cy="3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9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8EEBF9F-F821-3587-0F23-480CC3A5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" y="22843"/>
            <a:ext cx="12170797" cy="6824201"/>
          </a:xfrm>
          <a:prstGeom prst="rect">
            <a:avLst/>
          </a:prstGeom>
          <a:ln w="38100">
            <a:noFill/>
          </a:ln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156A3F8-C6D5-AA2D-25D7-1CE26C6C5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68" y="977557"/>
            <a:ext cx="384083" cy="333356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D70F798-42E4-EFB9-DB33-2C5F8EB31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07" y="2667273"/>
            <a:ext cx="329802" cy="35728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17D0ABC-DA9C-0FA6-FE23-A7575F63C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67" y="2333917"/>
            <a:ext cx="384083" cy="33335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D1B09B5-693D-5186-6346-3AB371520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67" y="3179272"/>
            <a:ext cx="329802" cy="35728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4AEA320-8E60-0855-8106-C3B4DFD18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67" y="3691271"/>
            <a:ext cx="329802" cy="3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1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BDA18AE-A383-D34E-BDBA-22FF3216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" y="1050"/>
            <a:ext cx="12190432" cy="6855900"/>
          </a:xfrm>
          <a:prstGeom prst="rect">
            <a:avLst/>
          </a:prstGeom>
          <a:ln w="38100">
            <a:noFill/>
          </a:ln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7FC9240-AB2D-692F-D154-F038BFA3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659" y="3354945"/>
            <a:ext cx="235949" cy="25561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BC0C7CB-6461-59B9-399E-9E236A0B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414" y="2176692"/>
            <a:ext cx="235949" cy="25561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DC3D2D8-9578-CF7B-23F4-BD6A2A263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228" y="1762976"/>
            <a:ext cx="235949" cy="25561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75B2C55-B66D-2241-0293-921919191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415" y="1349260"/>
            <a:ext cx="235949" cy="25561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E4C656D-6486-78CB-D80A-BA9CF0540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228" y="2638011"/>
            <a:ext cx="294510" cy="2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5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35E0FF0-FF57-4714-84C2-959374B8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" t="-17"/>
          <a:stretch/>
        </p:blipFill>
        <p:spPr>
          <a:xfrm>
            <a:off x="210312" y="1"/>
            <a:ext cx="11981688" cy="6856700"/>
          </a:xfrm>
          <a:prstGeom prst="rect">
            <a:avLst/>
          </a:prstGeom>
          <a:ln w="38100"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7F241AD-E236-131A-E8B7-18A12E8DF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5113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2077B8A-1A7C-4F8B-9F6B-662174D2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0" y="5436700"/>
            <a:ext cx="254237" cy="27542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DA018D4-315E-0470-924E-8CBBCB979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4" y="1060703"/>
            <a:ext cx="305843" cy="26544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4AE7B96-E11F-2666-3D4A-77E050D8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" y="2756327"/>
            <a:ext cx="254237" cy="27542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6F506AC-78E8-BA02-7928-20ABE53EA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3" y="2177759"/>
            <a:ext cx="254237" cy="27542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FEB7A1E-702F-DC9C-008F-D54DFDDB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4" y="1461479"/>
            <a:ext cx="254237" cy="27542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4469867-D90B-9EDD-380C-C290CF22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3" y="4811601"/>
            <a:ext cx="254237" cy="27542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0D71728-D1E4-0D32-5945-007A8F3B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4" y="4186502"/>
            <a:ext cx="254237" cy="2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1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D671A64-3739-5793-5512-4C45AA75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8192"/>
            <a:ext cx="12027408" cy="6846458"/>
          </a:xfrm>
          <a:prstGeom prst="rect">
            <a:avLst/>
          </a:prstGeom>
          <a:ln w="38100">
            <a:noFill/>
          </a:ln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84C9C3F-9DC4-4629-EB88-EBECF708D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0" y="5263664"/>
            <a:ext cx="254237" cy="27542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253667D-B71B-BC30-209C-9B1F212FC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" y="4756885"/>
            <a:ext cx="254237" cy="27542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C9AE0A5-D894-D9D4-D1C4-904F84AFB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6" y="4352494"/>
            <a:ext cx="254237" cy="27542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803C72F-3672-05F6-5E37-956AE064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6" y="3342107"/>
            <a:ext cx="254237" cy="27542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29C3772-5920-C3E4-77B5-3E802F96D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6" y="2050372"/>
            <a:ext cx="254237" cy="27542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26DD4AB-004B-0961-587E-21EA2817C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0" y="1251796"/>
            <a:ext cx="254237" cy="2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2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D7564F4-0F97-FAF1-6D75-5C54A6BF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2E01EB2C-FC66-CBFE-7920-D59218787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" y="18676"/>
            <a:ext cx="12095050" cy="6839324"/>
          </a:xfrm>
          <a:ln w="38100">
            <a:noFill/>
          </a:ln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89FD21F-E345-CD48-8834-F50F8467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3" y="1325830"/>
            <a:ext cx="254237" cy="27542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3DC861E-5563-98FC-7201-201CA4CB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9" y="2770696"/>
            <a:ext cx="254237" cy="2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6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612B706-6AC3-E831-CDB0-49A0B833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1A3FA3F-5BF4-8C25-AB38-FE7CC13AB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AEEABF6-CA8D-CE04-CAAF-4539B176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6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3A5A5C0-8409-57EF-8290-4EA24A428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848" cy="6858000"/>
          </a:xfrm>
          <a:prstGeom prst="rect">
            <a:avLst/>
          </a:prstGeom>
          <a:ln w="38100">
            <a:noFill/>
          </a:ln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96C580A-5AF8-6B9B-3237-C5FB2682B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5" y="1463104"/>
            <a:ext cx="254237" cy="2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2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F7BFA5C-F571-C812-94BB-8AFD1DED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5303"/>
          </a:xfrm>
          <a:prstGeom prst="rect">
            <a:avLst/>
          </a:prstGeom>
          <a:ln w="38100">
            <a:noFill/>
          </a:ln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567BB5A-52DB-D593-E140-50E57E477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54" y="3932391"/>
            <a:ext cx="254237" cy="27542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C7A050F-A9AD-25C5-74DB-9F41FB647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72" y="1812729"/>
            <a:ext cx="317335" cy="27542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31754B8-FBEF-3E39-A044-906F26263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35" y="3014536"/>
            <a:ext cx="254237" cy="2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4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26382F-EA3F-9A44-DA6D-41FDD820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3833A8-4211-9DF5-507C-A5D07331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8120AA0-A9C1-A00C-995B-C6403001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6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8CC426-8D07-65CC-4543-EBB64F9A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8713D90-DC22-1BCC-8B47-CDBF5A8F8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463FA43-E8F0-8585-B89A-600BB729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0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1676AA5-5615-4D66-1A03-1C822673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06EBCCF-75F5-C50F-AEF3-F8256D49D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B468008-D2F0-4840-6354-8A8BFAAF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DD4069-CB82-ED72-F9C6-CB13F5A2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4C8A7F-FE5D-A3D3-9623-1B58C4202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E57FFA3-73F4-7894-AFE0-C2F72A9C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3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2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96765C-D14B-2B6D-046E-57B3C05E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E81CB2A-E84C-E3CB-45A6-A89C932A3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37E58BA-0579-99B7-6F0A-B4E29AC13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0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EF2F7-A6A0-FF1C-C49E-8317F665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9195D5-B230-0BEB-C9F7-2E30D5977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4C87D37-7868-1FAA-3129-E40D3272A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132343A-C029-1A9C-8321-76CE8B79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854" cy="6858000"/>
          </a:xfrm>
          <a:prstGeom prst="rect">
            <a:avLst/>
          </a:prstGeom>
        </p:spPr>
      </p:pic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07C66528-0921-374F-8AB2-AF5E680161AF}"/>
              </a:ext>
            </a:extLst>
          </p:cNvPr>
          <p:cNvSpPr/>
          <p:nvPr/>
        </p:nvSpPr>
        <p:spPr>
          <a:xfrm>
            <a:off x="546100" y="5829300"/>
            <a:ext cx="4940300" cy="8636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F2E7D3D-D459-874A-1728-ABD8E4AB7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4408"/>
              </p:ext>
            </p:extLst>
          </p:nvPr>
        </p:nvGraphicFramePr>
        <p:xfrm>
          <a:off x="215136" y="1634443"/>
          <a:ext cx="5880864" cy="2681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3080">
                  <a:extLst>
                    <a:ext uri="{9D8B030D-6E8A-4147-A177-3AD203B41FA5}">
                      <a16:colId xmlns:a16="http://schemas.microsoft.com/office/drawing/2014/main" val="3594897033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3993564010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754763559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31501443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98963489"/>
                    </a:ext>
                  </a:extLst>
                </a:gridCol>
              </a:tblGrid>
              <a:tr h="495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r>
                        <a:rPr lang="th-TH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ด้าน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คะแนนเต็ม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ผลการประเมิน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คะแนนจำเป็น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ผลการประเมิน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61169"/>
                  </a:ext>
                </a:extLst>
              </a:tr>
              <a:tr h="4372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ด้านการให้บริการ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112471"/>
                  </a:ext>
                </a:extLst>
              </a:tr>
              <a:tr h="4372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ด้านโครงสร้าง</a:t>
                      </a:r>
                      <a:endParaRPr lang="th-TH" sz="1800" b="1" i="0" u="none" strike="noStrike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300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37076"/>
                  </a:ext>
                </a:extLst>
              </a:tr>
              <a:tr h="4372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ด้านการบริหารจัดการ</a:t>
                      </a:r>
                      <a:endParaRPr lang="th-TH" sz="1800" b="1" i="0" u="none" strike="noStrike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300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98126"/>
                  </a:ext>
                </a:extLst>
              </a:tr>
              <a:tr h="43727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ด้านบุคคลากร</a:t>
                      </a:r>
                      <a:endParaRPr lang="th-TH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48432"/>
                  </a:ext>
                </a:extLst>
              </a:tr>
              <a:tr h="437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1000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602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510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385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68497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717CF60-9282-D32B-2E48-B87E843BE9FF}"/>
              </a:ext>
            </a:extLst>
          </p:cNvPr>
          <p:cNvSpPr txBox="1"/>
          <p:nvPr/>
        </p:nvSpPr>
        <p:spPr>
          <a:xfrm>
            <a:off x="215136" y="593573"/>
            <a:ext cx="560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002060"/>
                </a:solidFill>
              </a:rPr>
              <a:t>ผลการประเมินตนเองโรงพยาบาลอัจฉริยะ ปี 2568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ลูกศร: ขวาท้ายขีด 6">
            <a:extLst>
              <a:ext uri="{FF2B5EF4-FFF2-40B4-BE49-F238E27FC236}">
                <a16:creationId xmlns:a16="http://schemas.microsoft.com/office/drawing/2014/main" id="{993E15D9-763E-7B1A-8C8E-5535D916AA29}"/>
              </a:ext>
            </a:extLst>
          </p:cNvPr>
          <p:cNvSpPr/>
          <p:nvPr/>
        </p:nvSpPr>
        <p:spPr>
          <a:xfrm>
            <a:off x="896112" y="5829300"/>
            <a:ext cx="3593592" cy="8636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BF202DE-6228-F1EB-6027-B93E25A9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5F7E468-AC06-8752-8160-0334F6BB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D2109E2-147E-A179-A4BA-DFACA539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" y="75732"/>
            <a:ext cx="11898385" cy="6706536"/>
          </a:xfrm>
          <a:prstGeom prst="rect">
            <a:avLst/>
          </a:prstGeom>
        </p:spPr>
      </p:pic>
      <p:sp>
        <p:nvSpPr>
          <p:cNvPr id="6" name="ลูกศร: ขวาท้ายขีด 5">
            <a:extLst>
              <a:ext uri="{FF2B5EF4-FFF2-40B4-BE49-F238E27FC236}">
                <a16:creationId xmlns:a16="http://schemas.microsoft.com/office/drawing/2014/main" id="{30AAF96A-B3EA-F592-F3FD-D71201110511}"/>
              </a:ext>
            </a:extLst>
          </p:cNvPr>
          <p:cNvSpPr/>
          <p:nvPr/>
        </p:nvSpPr>
        <p:spPr>
          <a:xfrm>
            <a:off x="522515" y="5349826"/>
            <a:ext cx="4667002" cy="1325563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5366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53</Words>
  <Application>Microsoft Office PowerPoint</Application>
  <PresentationFormat>แบบจอกว้าง</PresentationFormat>
  <Paragraphs>32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7" baseType="lpstr">
      <vt:lpstr>Angsana New</vt:lpstr>
      <vt:lpstr>AngsanaUPC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ChainatHospital</dc:creator>
  <cp:lastModifiedBy>ChainatHospital</cp:lastModifiedBy>
  <cp:revision>14</cp:revision>
  <dcterms:created xsi:type="dcterms:W3CDTF">2025-01-07T02:42:58Z</dcterms:created>
  <dcterms:modified xsi:type="dcterms:W3CDTF">2025-01-30T04:00:09Z</dcterms:modified>
</cp:coreProperties>
</file>